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68" r:id="rId6"/>
    <p:sldId id="310" r:id="rId7"/>
    <p:sldId id="311" r:id="rId8"/>
    <p:sldId id="312" r:id="rId9"/>
    <p:sldId id="325" r:id="rId10"/>
    <p:sldId id="313" r:id="rId11"/>
    <p:sldId id="314" r:id="rId12"/>
    <p:sldId id="315" r:id="rId13"/>
    <p:sldId id="316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17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4">
            <a:extLst>
              <a:ext uri="{FF2B5EF4-FFF2-40B4-BE49-F238E27FC236}">
                <a16:creationId xmlns:a16="http://schemas.microsoft.com/office/drawing/2014/main" id="{560B0994-B687-42AB-89C5-929C588A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FC9E71-18E2-496D-B146-0B5BDE6F8B73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050" name="Title 1">
            <a:extLst>
              <a:ext uri="{FF2B5EF4-FFF2-40B4-BE49-F238E27FC236}">
                <a16:creationId xmlns:a16="http://schemas.microsoft.com/office/drawing/2014/main" id="{5CD42C53-93B3-4EB0-A616-9D4586F972C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733800"/>
            <a:ext cx="4300538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47BAD9F2-DC4A-424D-8D34-DDB4A417E74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537450" y="4800600"/>
            <a:ext cx="4654550" cy="762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Title of the module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841FC9B4-44C3-4805-8D43-6A59BDE6B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264" y="2921001"/>
            <a:ext cx="456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Subject name </a:t>
            </a:r>
            <a:endParaRPr lang="en-US" altLang="en-US" sz="280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4" name="Rectangle 3">
            <a:extLst>
              <a:ext uri="{FF2B5EF4-FFF2-40B4-BE49-F238E27FC236}">
                <a16:creationId xmlns:a16="http://schemas.microsoft.com/office/drawing/2014/main" id="{17492BB6-5588-4FAA-A386-7313607B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995488"/>
            <a:ext cx="57848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Computer Applications /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Science in Information Technology</a:t>
            </a:r>
          </a:p>
        </p:txBody>
      </p:sp>
      <p:pic>
        <p:nvPicPr>
          <p:cNvPr id="2055" name="Picture 8" descr="C:\Users\ADMIN\Desktop\June - Dec 2020\logo\csit logo ori.jpg">
            <a:extLst>
              <a:ext uri="{FF2B5EF4-FFF2-40B4-BE49-F238E27FC236}">
                <a16:creationId xmlns:a16="http://schemas.microsoft.com/office/drawing/2014/main" id="{AF333B71-5AE1-4669-819A-481E9E20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3" y="560389"/>
            <a:ext cx="51054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bstract image">
            <a:extLst>
              <a:ext uri="{FF2B5EF4-FFF2-40B4-BE49-F238E27FC236}">
                <a16:creationId xmlns:a16="http://schemas.microsoft.com/office/drawing/2014/main" id="{2B025CAC-D447-41DB-84D3-F82CEE649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7766"/>
            <a:ext cx="12191979" cy="685799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33B71-5AE1-4669-819A-481E9E20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509702"/>
            <a:ext cx="51054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492BB6-5588-4FAA-A386-7313607B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007" y="2230032"/>
            <a:ext cx="60622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of </a:t>
            </a:r>
            <a:r>
              <a:rPr lang="en-US" altLang="en-US" sz="32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Applications</a:t>
            </a:r>
            <a:endParaRPr lang="en-US" altLang="en-US" sz="3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F2F32-CB91-4BBB-B907-940EF85EFB48}"/>
              </a:ext>
            </a:extLst>
          </p:cNvPr>
          <p:cNvSpPr txBox="1"/>
          <p:nvPr/>
        </p:nvSpPr>
        <p:spPr>
          <a:xfrm>
            <a:off x="834500" y="3637937"/>
            <a:ext cx="10573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  18MCAE3052 – Subject name FUNDAMENTALS OF BIG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FEAA0-E922-4F4E-86F2-FC8564E1AE72}"/>
              </a:ext>
            </a:extLst>
          </p:cNvPr>
          <p:cNvSpPr txBox="1"/>
          <p:nvPr/>
        </p:nvSpPr>
        <p:spPr>
          <a:xfrm>
            <a:off x="2789071" y="4481129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4</a:t>
            </a:r>
            <a:endParaRPr lang="en-IN" sz="320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D1536-BBBD-49EE-8B85-90366276684A}"/>
              </a:ext>
            </a:extLst>
          </p:cNvPr>
          <p:cNvSpPr txBox="1"/>
          <p:nvPr/>
        </p:nvSpPr>
        <p:spPr>
          <a:xfrm>
            <a:off x="3464512" y="5103010"/>
            <a:ext cx="6165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chemeClr val="tx2"/>
                </a:solidFill>
              </a:rPr>
              <a:t>Title of the </a:t>
            </a:r>
            <a:r>
              <a:rPr lang="en-US" altLang="en-US" sz="3200" b="1">
                <a:solidFill>
                  <a:schemeClr val="tx2"/>
                </a:solidFill>
              </a:rPr>
              <a:t>module PIG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9898-EF7C-4D7C-85AF-632353B3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9CBBAE-C30C-4DCC-8985-8A875BE25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155" y="807868"/>
            <a:ext cx="10376525" cy="41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26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3A7D-E04D-46F2-B8CF-BA50A429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5DDF-926A-4B6F-88A3-AB863CE7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863" y="461638"/>
            <a:ext cx="8178647" cy="5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6D80-915F-4F62-BBC7-4CD9CEA7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19AE46-4854-42D8-89E1-F6AE0401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6604"/>
            <a:ext cx="8526114" cy="2740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2D6E9-F9CF-4807-AABC-59535D30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17" y="2876365"/>
            <a:ext cx="8526115" cy="23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0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FF2F-0F83-4B48-88C7-3B867F3F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DB743-471E-4D15-B2D8-5DB0EE515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774" y="450024"/>
            <a:ext cx="8177094" cy="2302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D4C2-9F90-4D21-BFAD-D1AE025D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74" y="2915498"/>
            <a:ext cx="8292504" cy="24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9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B528-B597-4B59-9CB6-7EAD4019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DADB5-CE25-445D-949A-FE09AFA13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310" y="719092"/>
            <a:ext cx="5889854" cy="29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487F-AE92-4DE8-AE06-17DB959D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EC8F5-2BFA-4A9A-8530-38004F832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268" y="497151"/>
            <a:ext cx="8744953" cy="36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90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790-5C13-433B-A76E-B54D95A1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B913-5158-4856-A3F4-B9529C5F6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DB2F3-597C-4648-954B-C97FF8D60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471" y="286603"/>
            <a:ext cx="8641516" cy="49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0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420C-677C-4CB3-B556-9A2118C2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75DE-BF3A-48C2-8944-A77D22C73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967CD-3536-45F2-8D84-C1B4AE42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5" y="1154316"/>
            <a:ext cx="10525460" cy="49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C1EA-C607-474E-8726-D7D0FD077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00A60-7B34-463D-8A60-80DAC3ED1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992" y="594803"/>
            <a:ext cx="8029174" cy="483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4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35FD-B265-4429-A138-05FFF4DD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7AA80-9B22-453E-8814-1DA1E413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A419-85FF-4AC2-8939-288C3C5D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1" y="789049"/>
            <a:ext cx="10946018" cy="49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UNIT IV</a:t>
            </a:r>
            <a:br>
              <a:rPr lang="en-US" sz="8000" dirty="0"/>
            </a:br>
            <a:r>
              <a:rPr lang="en-US" sz="8000" dirty="0"/>
              <a:t> PIG</a:t>
            </a:r>
            <a:br>
              <a:rPr lang="en-US" sz="8000" dirty="0"/>
            </a:br>
            <a:r>
              <a:rPr lang="en-US" sz="4400" dirty="0"/>
              <a:t>MODULE 1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546164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 LAKSHMI J V N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ASSOCIATE PROFESSOR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JAIN UNIVERSITY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BC36-40EE-4350-AEF3-65C948C4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5A38EA-6158-46FF-979C-CF5BC16D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517" y="1300317"/>
            <a:ext cx="7755461" cy="36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6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8F7C-12CB-419C-BEAE-AA6E718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8D4A46-31C8-4362-8A74-C3C8B121B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30" y="745724"/>
            <a:ext cx="11424961" cy="49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6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9E52-6611-475B-9859-44C9B9AC5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C2289A-C91D-4C7A-9382-1607CE4C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12" y="1502102"/>
            <a:ext cx="11341976" cy="2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5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ED01-4D3A-4493-B813-E915C5BC4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12D3-B723-4AA6-9206-71DFA292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01" y="1363742"/>
            <a:ext cx="11476557" cy="3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3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EF47-C91D-4DE7-A100-1CD96C78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F1341-9996-425C-AC57-B934D852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1010534"/>
            <a:ext cx="9129634" cy="411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3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63FE-414E-424F-AB76-4D85C734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A0FD5-94CB-4C35-B5C1-85931A435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59" y="1234440"/>
            <a:ext cx="11597929" cy="29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3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CE80-51A0-43AE-92ED-227E2C45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BF94C9-8119-4F50-A526-1A3AAEFEF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69221"/>
            <a:ext cx="10058400" cy="3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0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2DDB-8A73-480F-8FFC-9B283852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A358B-EDB2-415B-AD21-5CD18DE0E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97" y="763479"/>
            <a:ext cx="10034686" cy="44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2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432E-8C23-4D2D-9F0F-A274BB23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CB3A75-CE99-4756-B0BC-D8518F1F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39" y="1484702"/>
            <a:ext cx="11668701" cy="343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CB958-3B1E-4FFD-9F9E-424F255A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5E08D-2F8F-48A3-9C11-FDFF909DC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82" y="692459"/>
            <a:ext cx="7774354" cy="4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9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B22D9-E357-4C17-8F81-C533D711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5CC36E-EB4A-457A-82B3-6D4A9683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F9A47-87D6-4AA9-98AC-1B46F278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86" y="735355"/>
            <a:ext cx="8819124" cy="48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C1A9-923E-42B9-B650-123807FB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A1A1E3-A4C2-422C-BB4F-CF1458160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148" y="1011981"/>
            <a:ext cx="9033288" cy="34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00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3AFF-6E1D-4EAB-A7F9-4BF308C6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99B05E-613B-4E88-8EFA-AABCC64C4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28" y="1212779"/>
            <a:ext cx="11743344" cy="36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3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9466-02C9-4B19-ACDF-ACDEA3CF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B4BF6-1158-49AF-9FD9-EC385EFD8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881" y="763479"/>
            <a:ext cx="8630526" cy="46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4A7F-629F-4F91-B459-B595A633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0290C-81CD-4FBB-8BD8-15123CDB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57" y="1579427"/>
            <a:ext cx="11497235" cy="29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69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2B6C-C546-4F80-B2BB-9789CB1E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18EC44-CE89-4951-9273-2193689ED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087" y="710214"/>
            <a:ext cx="7623344" cy="51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7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406D-4DBC-472B-B7B0-81ED0DCE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710944-EA1B-4CFC-A248-1925126FF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30" y="150920"/>
            <a:ext cx="10897749" cy="50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86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5500-BCBD-4F7D-9072-B807832C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A20083-FE57-40DC-9C44-EFA89D5D6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00" y="1161949"/>
            <a:ext cx="11187560" cy="2238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35B689-528D-4282-BA4A-7566CE99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79" y="3715123"/>
            <a:ext cx="9694414" cy="22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0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EABA-A9B0-461A-9067-BBA7EFE6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01F674-EE36-4290-ACDC-FA6BD9F8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556" y="775663"/>
            <a:ext cx="9917913" cy="41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0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503EA-CEF3-4FA8-9381-EFE70A70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A821B1-260D-4922-8875-21DBC0D5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87" y="1011981"/>
            <a:ext cx="9191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28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7A44-C600-4699-B06C-71BFB84E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8CAC52-A66E-485C-8706-E3D58C57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65" y="1216242"/>
            <a:ext cx="9732908" cy="361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4D399B-2816-4FBB-AEA9-E7C5E733C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599614"/>
            <a:ext cx="2807594" cy="22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4053-B92C-44E9-B16E-CA739D3E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AF2D75-1BE9-4286-9E52-DF0841F44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50" y="709859"/>
            <a:ext cx="10245027" cy="48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4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7778-08DE-4D08-8BB9-A633C048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0E2184-400D-4B8F-9156-1524EAA5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8317569" cy="23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3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633A-8892-4306-BB13-2FD010A0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4E153-28B9-453C-A5B4-BEBE937A4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232" y="461638"/>
            <a:ext cx="10058401" cy="53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28B1-2665-4269-8CB8-843F4A3F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581B2-3D6D-4B1A-B031-C3B022F31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1A1CE-B85D-4EA7-AC8D-09359B44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5F27-5672-4281-958E-E20C7AB3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6D5EA8-CEA1-4143-8C10-5C519711E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240" y="399494"/>
            <a:ext cx="9190698" cy="58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94EF-BDA6-470A-8B1D-B72FD560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72D8AE-4D86-43CD-99A9-4D8BCF009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640" y="612561"/>
            <a:ext cx="10133194" cy="47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7AF3-15F5-45C3-9F64-74AE759B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DAD3F4-EC77-4D23-86CF-19AF53EC6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84" y="1596939"/>
            <a:ext cx="10109436" cy="36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969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{63E39221-5242-496A-BF17-49DAF031046B}tf33845126_win32</Template>
  <TotalTime>150</TotalTime>
  <Words>61</Words>
  <Application>Microsoft Office PowerPoint</Application>
  <PresentationFormat>Widescreen</PresentationFormat>
  <Paragraphs>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Bookman Old Style</vt:lpstr>
      <vt:lpstr>Calibri</vt:lpstr>
      <vt:lpstr>Franklin Gothic Book</vt:lpstr>
      <vt:lpstr>Times New Roman</vt:lpstr>
      <vt:lpstr>1_RetrospectVTI</vt:lpstr>
      <vt:lpstr>Module 1</vt:lpstr>
      <vt:lpstr>UNIT IV  PIG MODULE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IV  PIG MODULE 1</dc:title>
  <dc:creator>jupudi lakshmi</dc:creator>
  <cp:lastModifiedBy>jupudi lakshmi</cp:lastModifiedBy>
  <cp:revision>7</cp:revision>
  <dcterms:created xsi:type="dcterms:W3CDTF">2020-10-22T16:47:06Z</dcterms:created>
  <dcterms:modified xsi:type="dcterms:W3CDTF">2020-11-05T15:10:06Z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